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187" autoAdjust="0"/>
  </p:normalViewPr>
  <p:slideViewPr>
    <p:cSldViewPr snapToGrid="0">
      <p:cViewPr varScale="1">
        <p:scale>
          <a:sx n="98" d="100"/>
          <a:sy n="98" d="100"/>
        </p:scale>
        <p:origin x="103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13.10.2024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4230</TotalTime>
  <Words>247</Words>
  <Application>Microsoft Office PowerPoint</Application>
  <PresentationFormat>Широкоэкранный</PresentationFormat>
  <Paragraphs>27</Paragraphs>
  <Slides>37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1771</cp:revision>
  <dcterms:created xsi:type="dcterms:W3CDTF">2024-08-18T10:08:46Z</dcterms:created>
  <dcterms:modified xsi:type="dcterms:W3CDTF">2024-10-13T17:23:23Z</dcterms:modified>
</cp:coreProperties>
</file>